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7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4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2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2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8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6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66A7-1770-4CC7-82A6-E4E88672CD2C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9A39-7B66-45A5-8BE2-F7A2A7D4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036" y="304800"/>
            <a:ext cx="86953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Chapter 9: The Celebration   of </a:t>
            </a:r>
            <a:r>
              <a:rPr lang="en-US" sz="4800" dirty="0" smtClean="0"/>
              <a:t>Confirmation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Day 4: Confirmation calls those anointed to live out their Baptism as witnesses of Jesus Christ.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0059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5000" t="-25000" r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85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                                                     are love, joy, peace, patience, kindness, generosity, faithfulness, gentleness, and self-control.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5929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The fruits of the Holy Spirit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8378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 smtClean="0"/>
              <a:t>Holy Spirit </a:t>
            </a:r>
            <a:r>
              <a:rPr lang="en-US" sz="4000" dirty="0" smtClean="0"/>
              <a:t>strengthens </a:t>
            </a:r>
            <a:r>
              <a:rPr lang="en-US" sz="4000" dirty="0" smtClean="0"/>
              <a:t>us to </a:t>
            </a:r>
            <a:r>
              <a:rPr lang="en-US" sz="4000" dirty="0" smtClean="0"/>
              <a:t>share                                       and to be his 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371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smtClean="0"/>
              <a:t>mission of </a:t>
            </a:r>
            <a:r>
              <a:rPr lang="en-US" sz="4000" b="1" dirty="0" smtClean="0"/>
              <a:t>Jesus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86000"/>
            <a:ext cx="3627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witness to others.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435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t="-5000" r="-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442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What are some ways we can continue Jesus’ work and be his witnesses?: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52729"/>
            <a:ext cx="86868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show </a:t>
            </a:r>
            <a:r>
              <a:rPr lang="en-US" sz="3600" b="1" dirty="0" smtClean="0"/>
              <a:t>kindness to the </a:t>
            </a:r>
            <a:r>
              <a:rPr lang="en-US" sz="3600" b="1" dirty="0" smtClean="0"/>
              <a:t>poor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 </a:t>
            </a:r>
            <a:r>
              <a:rPr lang="en-US" sz="3600" b="1" dirty="0" smtClean="0"/>
              <a:t>welcome </a:t>
            </a:r>
            <a:r>
              <a:rPr lang="en-US" sz="3600" b="1" dirty="0" smtClean="0"/>
              <a:t>strangers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share our </a:t>
            </a:r>
            <a:r>
              <a:rPr lang="en-US" sz="3600" b="1" dirty="0" smtClean="0"/>
              <a:t>Catholic </a:t>
            </a:r>
            <a:r>
              <a:rPr lang="en-US" sz="3600" b="1" dirty="0" smtClean="0"/>
              <a:t>faith with others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 </a:t>
            </a:r>
            <a:r>
              <a:rPr lang="en-US" sz="3600" b="1" dirty="0" smtClean="0"/>
              <a:t>stand up against injustice and </a:t>
            </a:r>
            <a:r>
              <a:rPr lang="en-US" sz="3600" b="1" dirty="0" smtClean="0"/>
              <a:t>hatred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600" b="1" dirty="0" smtClean="0"/>
              <a:t> work </a:t>
            </a:r>
            <a:r>
              <a:rPr lang="en-US" sz="3600" b="1" dirty="0" smtClean="0"/>
              <a:t>for a better community and world.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2371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119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Sagasser</dc:creator>
  <cp:lastModifiedBy>ST LUKE SCHOOL</cp:lastModifiedBy>
  <cp:revision>10</cp:revision>
  <dcterms:created xsi:type="dcterms:W3CDTF">2012-01-16T17:32:33Z</dcterms:created>
  <dcterms:modified xsi:type="dcterms:W3CDTF">2014-04-25T20:12:40Z</dcterms:modified>
</cp:coreProperties>
</file>