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9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4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6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2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4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4FCE2-F616-459D-A6F1-8939B4DC535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D371-7854-4229-856F-A0C2A4E3A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964" y="228600"/>
            <a:ext cx="8688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Chapter 9: The Celebration   of </a:t>
            </a:r>
            <a:r>
              <a:rPr lang="en-US" sz="4800" dirty="0" smtClean="0"/>
              <a:t>Confirmation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Day 3: The gifts of the Holy Spirit help those who are confirmed.</a:t>
            </a:r>
          </a:p>
        </p:txBody>
      </p:sp>
    </p:spTree>
    <p:extLst>
      <p:ext uri="{BB962C8B-B14F-4D97-AF65-F5344CB8AC3E}">
        <p14:creationId xmlns:p14="http://schemas.microsoft.com/office/powerpoint/2010/main" val="306541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When the candidates are anointed with the laying on of hands, they are marked as people who share fully in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The gifts of the Holy Spirit help us to live as faithful followers of Jesus Christ </a:t>
            </a:r>
            <a:r>
              <a:rPr lang="en-US" sz="3600" dirty="0" smtClean="0"/>
              <a:t>because they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1295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Jesus’ mission.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648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          </a:t>
            </a:r>
            <a:r>
              <a:rPr lang="en-US" sz="3600" b="1" dirty="0" smtClean="0"/>
              <a:t>         strengthen us </a:t>
            </a:r>
            <a:r>
              <a:rPr lang="en-US" sz="3600" b="1" dirty="0" smtClean="0"/>
              <a:t>to do what Christ asks of us.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872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                                                are wisdom, understanding, right judgment, courage, knowledge, reverence, and wonder and awe.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The gift of                      makes it possible for us to love and respect all that God has created.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04800"/>
            <a:ext cx="5240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The Gifts of the Holy Spirit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581400"/>
            <a:ext cx="2084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reverence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1589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t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The gift of                                   helps us to see God’s presence and love filling all creation.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The gift of                   strengthens us to give witness to our faith in Christ.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The gift of                                aids us in making good choices.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81000"/>
            <a:ext cx="3397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wonder and awe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81083" y="3048000"/>
            <a:ext cx="1701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courage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4800600"/>
            <a:ext cx="3037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right judgment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1837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The gift of                       helps us to see and follow God’s will in our lives.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The gift of                               helps us to love others as Jesus calls us to do.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The gift of                            brings us to learn more about God and his plan, and leads us to wisdom and understanding.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28600"/>
            <a:ext cx="1699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wisdom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905000"/>
            <a:ext cx="2961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understanding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429000"/>
            <a:ext cx="2288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knowledge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0109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221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Sagasser</dc:creator>
  <cp:lastModifiedBy>ST LUKE SCHOOL</cp:lastModifiedBy>
  <cp:revision>9</cp:revision>
  <dcterms:created xsi:type="dcterms:W3CDTF">2012-01-16T16:39:12Z</dcterms:created>
  <dcterms:modified xsi:type="dcterms:W3CDTF">2014-04-25T20:06:22Z</dcterms:modified>
</cp:coreProperties>
</file>