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E2F-081B-4FB2-9177-D7A6CBC64DD2}" type="datetimeFigureOut">
              <a:rPr lang="en-US" smtClean="0"/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6695-A239-4E88-8930-FDEAE89B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E2F-081B-4FB2-9177-D7A6CBC64DD2}" type="datetimeFigureOut">
              <a:rPr lang="en-US" smtClean="0"/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6695-A239-4E88-8930-FDEAE89B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E2F-081B-4FB2-9177-D7A6CBC64DD2}" type="datetimeFigureOut">
              <a:rPr lang="en-US" smtClean="0"/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6695-A239-4E88-8930-FDEAE89B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3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E2F-081B-4FB2-9177-D7A6CBC64DD2}" type="datetimeFigureOut">
              <a:rPr lang="en-US" smtClean="0"/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6695-A239-4E88-8930-FDEAE89B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8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E2F-081B-4FB2-9177-D7A6CBC64DD2}" type="datetimeFigureOut">
              <a:rPr lang="en-US" smtClean="0"/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6695-A239-4E88-8930-FDEAE89B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E2F-081B-4FB2-9177-D7A6CBC64DD2}" type="datetimeFigureOut">
              <a:rPr lang="en-US" smtClean="0"/>
              <a:t>7/13/2012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6695-A239-4E88-8930-FDEAE89B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4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E2F-081B-4FB2-9177-D7A6CBC64DD2}" type="datetimeFigureOut">
              <a:rPr lang="en-US" smtClean="0"/>
              <a:t>7/13/2012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6695-A239-4E88-8930-FDEAE89B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E2F-081B-4FB2-9177-D7A6CBC64DD2}" type="datetimeFigureOut">
              <a:rPr lang="en-US" smtClean="0"/>
              <a:t>7/13/2012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6695-A239-4E88-8930-FDEAE89B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E2F-081B-4FB2-9177-D7A6CBC64DD2}" type="datetimeFigureOut">
              <a:rPr lang="en-US" smtClean="0"/>
              <a:t>7/13/2012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6695-A239-4E88-8930-FDEAE89B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3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E2F-081B-4FB2-9177-D7A6CBC64DD2}" type="datetimeFigureOut">
              <a:rPr lang="en-US" smtClean="0"/>
              <a:t>7/13/2012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6695-A239-4E88-8930-FDEAE89B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3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E2F-081B-4FB2-9177-D7A6CBC64DD2}" type="datetimeFigureOut">
              <a:rPr lang="en-US" smtClean="0"/>
              <a:t>7/13/2012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46695-A239-4E88-8930-FDEAE89B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8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9EE2F-081B-4FB2-9177-D7A6CBC64DD2}" type="datetimeFigureOut">
              <a:rPr lang="en-US" smtClean="0"/>
              <a:t>7/13/2012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6695-A239-4E88-8930-FDEAE89B7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4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0818" y="228600"/>
            <a:ext cx="86745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Chapter 9: The Celebration   of </a:t>
            </a:r>
            <a:r>
              <a:rPr lang="en-US" sz="4800" dirty="0" smtClean="0"/>
              <a:t>Confirmation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 smtClean="0"/>
              <a:t>Day 2: In the Sacrament of Confirmation, we are sealed with the Gift of the Holy Spirit.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2722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6858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000" dirty="0" smtClean="0"/>
              <a:t>At Confirmation, the bishop invites everyone to pray for the outpouring of                               on those being confirmed.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024745" y="2743200"/>
            <a:ext cx="32287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the Holy Spirit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4857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48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Sagasser</dc:creator>
  <cp:lastModifiedBy>Brenda Sagasser</cp:lastModifiedBy>
  <cp:revision>9</cp:revision>
  <dcterms:created xsi:type="dcterms:W3CDTF">2012-01-16T15:26:57Z</dcterms:created>
  <dcterms:modified xsi:type="dcterms:W3CDTF">2012-07-14T01:02:26Z</dcterms:modified>
</cp:coreProperties>
</file>