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9" r:id="rId3"/>
    <p:sldId id="256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83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8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3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60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1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0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5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06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2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7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CBC9B-A4D3-4B9F-AB18-6F44824E7B4E}" type="datetimeFigureOut">
              <a:rPr lang="en-US" smtClean="0"/>
              <a:t>4/25/14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C4830-DE71-46D6-B184-B57AA6DB6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091" y="22860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Chapter 9: The Celebration   of Confirmation</a:t>
            </a:r>
          </a:p>
          <a:p>
            <a:pPr algn="ctr"/>
            <a:endParaRPr lang="en-US" sz="4800" dirty="0"/>
          </a:p>
          <a:p>
            <a:pPr algn="ctr"/>
            <a:r>
              <a:rPr lang="en-US" sz="4800" dirty="0" smtClean="0"/>
              <a:t>Day 1: Confirmation leads us from Baptism to the Eucharist.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9192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3000"/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228600"/>
            <a:ext cx="861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Confirmation leads us from Baptism to the Eucharist and full initiation in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3600" dirty="0"/>
          </a:p>
          <a:p>
            <a:pPr marL="571500" indent="-571500">
              <a:buFont typeface="Arial" pitchFamily="34" charset="0"/>
              <a:buChar char="•"/>
            </a:pPr>
            <a:endParaRPr lang="en-US" sz="3600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/>
              <a:t> </a:t>
            </a:r>
            <a:r>
              <a:rPr lang="en-US" sz="3600" dirty="0" smtClean="0"/>
              <a:t>                         is someone who intercedes on our behalf, speaks for us, or defends us. The Holy Spirit is our advocate.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1371600"/>
            <a:ext cx="361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Church.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2424545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An advocate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530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29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/>
              <a:t>Titles of the Holy Spirit and their significance: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3600" b="1" dirty="0" smtClean="0"/>
              <a:t>Advocate: the </a:t>
            </a:r>
            <a:r>
              <a:rPr lang="en-US" sz="3600" b="1" dirty="0" smtClean="0"/>
              <a:t>Holy Spirit can intercede </a:t>
            </a:r>
            <a:r>
              <a:rPr lang="en-US" sz="3600" b="1" dirty="0" smtClean="0"/>
              <a:t>for us.</a:t>
            </a:r>
            <a:endParaRPr lang="en-US" sz="3600" b="1" dirty="0" smtClean="0"/>
          </a:p>
          <a:p>
            <a:pPr marL="571500" indent="-571500">
              <a:buFont typeface="Wingdings" pitchFamily="2" charset="2"/>
              <a:buChar char="v"/>
            </a:pPr>
            <a:endParaRPr lang="en-US" sz="3600" b="1" dirty="0"/>
          </a:p>
          <a:p>
            <a:pPr marL="571500" indent="-571500">
              <a:buFont typeface="Wingdings" pitchFamily="2" charset="2"/>
              <a:buChar char="v"/>
            </a:pPr>
            <a:r>
              <a:rPr lang="en-US" sz="3600" b="1" dirty="0" smtClean="0"/>
              <a:t>Spirit </a:t>
            </a:r>
            <a:r>
              <a:rPr lang="en-US" sz="3600" b="1" dirty="0" smtClean="0"/>
              <a:t>of </a:t>
            </a:r>
            <a:r>
              <a:rPr lang="en-US" sz="3600" b="1" dirty="0" smtClean="0"/>
              <a:t>t</a:t>
            </a:r>
            <a:r>
              <a:rPr lang="en-US" sz="3600" b="1" dirty="0" smtClean="0"/>
              <a:t>ruth: the </a:t>
            </a:r>
            <a:r>
              <a:rPr lang="en-US" sz="3600" b="1" dirty="0" smtClean="0"/>
              <a:t>Holy Spirit </a:t>
            </a:r>
            <a:r>
              <a:rPr lang="en-US" sz="3600" b="1" dirty="0" smtClean="0"/>
              <a:t>guides </a:t>
            </a:r>
            <a:r>
              <a:rPr lang="en-US" sz="3600" b="1" dirty="0" smtClean="0"/>
              <a:t>us as we learn the truth of our faith.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4672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At Confirmation, candidates stand and renew their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3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600" dirty="0" smtClean="0"/>
              <a:t>In the celebration of Confirmation, we gather with our parish community and express our belief in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762000"/>
            <a:ext cx="40548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baptismal promises.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2998589"/>
            <a:ext cx="2523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Jesus Christ.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972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304800"/>
            <a:ext cx="861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dirty="0"/>
              <a:t>T</a:t>
            </a:r>
            <a:r>
              <a:rPr lang="en-US" sz="3600" dirty="0" smtClean="0"/>
              <a:t>he </a:t>
            </a:r>
            <a:r>
              <a:rPr lang="en-US" sz="3600" dirty="0" smtClean="0"/>
              <a:t>sacrament of Confirmation </a:t>
            </a:r>
            <a:r>
              <a:rPr lang="en-US" sz="3600" dirty="0" smtClean="0"/>
              <a:t>is celebrated with </a:t>
            </a:r>
            <a:endParaRPr lang="en-US" sz="3600" dirty="0" smtClean="0"/>
          </a:p>
          <a:p>
            <a:r>
              <a:rPr lang="en-US" sz="3600" dirty="0" smtClean="0"/>
              <a:t>      within the</a:t>
            </a:r>
            <a:endParaRPr lang="en-US" sz="3600" dirty="0"/>
          </a:p>
          <a:p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838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the </a:t>
            </a:r>
            <a:r>
              <a:rPr lang="en-US" sz="3600" b="1" dirty="0" smtClean="0"/>
              <a:t>parish community </a:t>
            </a:r>
            <a:endParaRPr 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71800" y="1447800"/>
            <a:ext cx="1307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Mass.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0464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143</Words>
  <Application>Microsoft Macintosh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Sagasser</dc:creator>
  <cp:lastModifiedBy>ST LUKE SCHOOL</cp:lastModifiedBy>
  <cp:revision>15</cp:revision>
  <dcterms:created xsi:type="dcterms:W3CDTF">2012-01-15T18:44:33Z</dcterms:created>
  <dcterms:modified xsi:type="dcterms:W3CDTF">2014-04-25T20:00:37Z</dcterms:modified>
</cp:coreProperties>
</file>